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nrw.pages.dev/nrw-genehmigungsfreistellung-holzbau-2026/" TargetMode="External"/><Relationship Id="rId3" Type="http://schemas.openxmlformats.org/officeDocument/2006/relationships/hyperlink" Target="https://1aholzbaunrw.pages.dev/dateien/minimax-9aa6ce6361fe93a2752bb53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NRW-Regelung ab September 2026: Welche Holzbau-Vorhaben freigestellt sein können · Erklärende Präsentation</a:t>
            </a:r>
          </a:p>
        </p:txBody>
      </p:sp>
      <p:sp>
        <p:nvSpPr>
          <p:cNvPr id="3" name="Content Placeholder 2"/>
          <p:cNvSpPr>
            <a:spLocks noGrp="1"/>
          </p:cNvSpPr>
          <p:nvPr>
            <p:ph idx="1"/>
          </p:nvPr>
        </p:nvSpPr>
        <p:spPr/>
        <p:txBody>
          <a:bodyPr/>
          <a:lstStyle/>
          <a:p>
            <a:r>
              <a:t>Überblick: Für Holzbau-Vorhaben in Nordrhein-Westfalen ist seit September 2026 eine neue Regelung zur Genehmigungsfreistellung zu beachten. Sie kann bestimmte Vorhaben unter gesetzlichen Voraussetzungen erfassen, ersetzt jedoch keine individuelle Prüfung von Gebäude, Eingriff und Planungsstand. Entscheidend ist deshalb nicht die Bezeichnung des Projekts, sondern welche bauteile betroffen sind und welche Anforderungen im konkreten Bestand nachgewiesen werden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Anzeige- oder Genehmigungspflicht früh klären</a:t>
            </a:r>
          </a:p>
        </p:txBody>
      </p:sp>
      <p:sp>
        <p:nvSpPr>
          <p:cNvPr id="3" name="Content Placeholder 2"/>
          <p:cNvSpPr>
            <a:spLocks noGrp="1"/>
          </p:cNvSpPr>
          <p:nvPr>
            <p:ph idx="1"/>
          </p:nvPr>
        </p:nvSpPr>
        <p:spPr/>
        <p:txBody>
          <a:bodyPr/>
          <a:lstStyle/>
          <a:p>
            <a:pPr>
              <a:defRPr sz="1800"/>
            </a:pPr>
            <a:r>
              <a:t>Bei größeren Eingriffen ist damit zu rechnen, dass ein Anzeige- oder Genehmigungsverfahren erforderlich bleibt. Das gilt insbesondere bei neuen Erschließungen, zusätzlichen Lasten, Aufstockungen, Anbauten, Nutzungsänderungen sowie Eingriffen in denkmalgeschützte Substanz oder geschützte Bauteile. Zuständig für die Einordnung sind die Bauaufsicht und eine bauvorlageberechtigte Planung; das Bauportal NRW stellt Informationen zu aktuellen Verfahren und zuständigen Stellen bereit. Wer ein Vorhaben vorbereitet, sollte daher nicht auf ältere pauschale Aussagen zu Größen, Abständen oder Verfahrensfreiheit zurückgreifen. Stattdessen empfiehlt sich ei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Anzeige- oder Genehmigungspflicht früh klären</a:t>
            </a:r>
          </a:p>
        </p:txBody>
      </p:sp>
      <p:sp>
        <p:nvSpPr>
          <p:cNvPr id="3" name="Content Placeholder 2"/>
          <p:cNvSpPr>
            <a:spLocks noGrp="1"/>
          </p:cNvSpPr>
          <p:nvPr>
            <p:ph idx="1"/>
          </p:nvPr>
        </p:nvSpPr>
        <p:spPr/>
        <p:txBody>
          <a:bodyPr/>
          <a:lstStyle/>
          <a:p>
            <a:pPr>
              <a:defRPr sz="1800"/>
            </a:pPr>
            <a:r>
              <a:t>n früher Austausch mit der zuständigen Stelle, ergänzt durch eine Projekterfassung mit Ort, Maßen und Planungsstand. So lässt sich klären, ob die geplante Maßnahme im konkreten Fall freigestellt, angezeigt oder genehmigungspflichtig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NRW-Regelung ab September 2026: Welche Holzbau-Vorhaben freigestellt sein können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